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6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4C38-00D2-4483-98D0-D60B9392B237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3AF64-5138-4466-B488-686F9207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2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70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51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9206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88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6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81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52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40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5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50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80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7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4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3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9782D30-7CD1-4B2A-9B06-95CBBA7B42FD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0BE7D-0075-47F6-812A-B14DFA60E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17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3E737D-5310-421F-9D11-495A76129D14}"/>
              </a:ext>
            </a:extLst>
          </p:cNvPr>
          <p:cNvSpPr txBox="1"/>
          <p:nvPr/>
        </p:nvSpPr>
        <p:spPr>
          <a:xfrm>
            <a:off x="4605556" y="333813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>
                <a:latin typeface="+mj-lt"/>
              </a:rPr>
              <a:t>Decode </a:t>
            </a:r>
            <a:endParaRPr lang="en-US" sz="28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C9EC10-C6D2-446C-8A8F-D772207452F9}"/>
              </a:ext>
            </a:extLst>
          </p:cNvPr>
          <p:cNvSpPr txBox="1"/>
          <p:nvPr/>
        </p:nvSpPr>
        <p:spPr>
          <a:xfrm>
            <a:off x="853108" y="998290"/>
            <a:ext cx="401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+mj-lt"/>
              </a:rPr>
              <a:t>Toàn bộ các nút bấm trong phần decode </a:t>
            </a: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87551-BC55-4C31-B045-C8841764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8" y="1524254"/>
            <a:ext cx="2219635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08551-66B7-46E5-B988-76F36E33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8" y="2625530"/>
            <a:ext cx="2210108" cy="647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533599-CA09-44FC-9ECC-2A4C4A242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58" y="3698227"/>
            <a:ext cx="2238687" cy="666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922B7F-0D2F-4984-9C64-FAA933F13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050" y="1548289"/>
            <a:ext cx="1790950" cy="676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EEEA1E-67F3-4F8D-80F3-45CD94DE3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292" y="2576816"/>
            <a:ext cx="1800476" cy="6287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4F1BC2-9012-4A4F-ADE2-76B39219A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713" y="3701905"/>
            <a:ext cx="1829055" cy="647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4B487F-2703-45E8-9367-0F43714C6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0336" y="1524254"/>
            <a:ext cx="2676899" cy="704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45B051-AAA5-4E3E-A8EF-AE136A68C7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427" y="2662941"/>
            <a:ext cx="2657846" cy="6382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7E6E2E9-17E8-4035-8163-A7D56EF093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0306" y="3806694"/>
            <a:ext cx="2705478" cy="5715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D8E853A-29DD-4EBD-9758-40EB4016A2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1571" y="1524254"/>
            <a:ext cx="3086531" cy="6382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E5ED0D0-DBB3-4063-BB94-1D4D04BBD6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6334" y="2562261"/>
            <a:ext cx="3077004" cy="67636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8A3EF4-4E6C-4CFD-A9AB-E7E00519AD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1571" y="3616168"/>
            <a:ext cx="3115110" cy="7335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A35827-E039-44C4-B2C2-29095FBCCE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458" y="4918029"/>
            <a:ext cx="1400370" cy="6858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98F4845-A317-4967-9277-E129D0B64C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4949" y="4918029"/>
            <a:ext cx="1981477" cy="6763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B27292D-D3C5-49BA-BC99-9B768CEB95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8395" y="4898976"/>
            <a:ext cx="1428949" cy="69542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953E674-1CBF-4FA9-95E6-1BE6DD56E6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54900" y="4898976"/>
            <a:ext cx="104789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3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A907C-3AB1-4D73-AE26-2827B68AFBE3}"/>
              </a:ext>
            </a:extLst>
          </p:cNvPr>
          <p:cNvSpPr txBox="1"/>
          <p:nvPr/>
        </p:nvSpPr>
        <p:spPr>
          <a:xfrm>
            <a:off x="3665989" y="377505"/>
            <a:ext cx="4670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>
                <a:latin typeface="+mj-lt"/>
              </a:rPr>
              <a:t>Trình tự bấm nút phần Decode 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4DD3B-0799-4841-B356-C6F70294CA2F}"/>
              </a:ext>
            </a:extLst>
          </p:cNvPr>
          <p:cNvSpPr txBox="1"/>
          <p:nvPr/>
        </p:nvSpPr>
        <p:spPr>
          <a:xfrm>
            <a:off x="637561" y="1451295"/>
            <a:ext cx="1113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9 : bấm đúng sai ( đúng nếu có ít nhất 1 người đúng, nếu không ai đúng thì bấm sai) chỉ là âm thanh chứ không có gì khác)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E6037-8646-43E8-8CB6-1645C9128741}"/>
              </a:ext>
            </a:extLst>
          </p:cNvPr>
          <p:cNvSpPr txBox="1"/>
          <p:nvPr/>
        </p:nvSpPr>
        <p:spPr>
          <a:xfrm>
            <a:off x="637561" y="2325030"/>
            <a:ext cx="978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10 : Sau đó bấm nút ma trận để quay lại ma trận nếu trả lời đúng thì bấm vào ô vừa chọn 1 lần nữa để hiển thị ra 1 con số và cho phép chọn Hint.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A82A7-0BAC-4AD8-ABD1-19E0F6507D25}"/>
              </a:ext>
            </a:extLst>
          </p:cNvPr>
          <p:cNvSpPr txBox="1"/>
          <p:nvPr/>
        </p:nvSpPr>
        <p:spPr>
          <a:xfrm>
            <a:off x="645948" y="3228481"/>
            <a:ext cx="987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11 : ( Thí sinh sẽ chọn 1 ô ) Nhấn nút choose hint time thì lúc này sẽ kích hoạt bộ đếm thời gian và thí sinh sẽ chọn 1 ô mà thí sinh đó cho rằng là hint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68248-A216-41CB-A669-1E6DABB9815B}"/>
              </a:ext>
            </a:extLst>
          </p:cNvPr>
          <p:cNvSpPr txBox="1"/>
          <p:nvPr/>
        </p:nvSpPr>
        <p:spPr>
          <a:xfrm>
            <a:off x="645948" y="4136481"/>
            <a:ext cx="10922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12 : Nếu mở hết các ô hay sau 8 lượt chọn gì đó mà không trả lời được thì sẽ được gợi ý cuối cùng</a:t>
            </a:r>
          </a:p>
          <a:p>
            <a:r>
              <a:rPr lang="vi-VN" dirty="0"/>
              <a:t>Bấm nút gợi ý cuối cùng</a:t>
            </a:r>
            <a:r>
              <a:rPr lang="vi-VN" dirty="0">
                <a:sym typeface="Wingdings" panose="05000000000000000000" pitchFamily="2" charset="2"/>
              </a:rPr>
              <a:t> bấm nút tính giờ  bấm nút cộng điểm ( nếu như có thí sinh trả lời đúng)</a:t>
            </a:r>
          </a:p>
          <a:p>
            <a:r>
              <a:rPr lang="vi-VN" dirty="0">
                <a:sym typeface="Wingdings" panose="05000000000000000000" pitchFamily="2" charset="2"/>
              </a:rPr>
              <a:t>Bất cứ lúc nào gợi ý được trả lời thì căn cứ theo lời nói của MC để nhấn nút gợi ý cuối cùng là xong 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D0FA0-320D-46EE-B939-78D0FD4B84D0}"/>
              </a:ext>
            </a:extLst>
          </p:cNvPr>
          <p:cNvSpPr txBox="1"/>
          <p:nvPr/>
        </p:nvSpPr>
        <p:spPr>
          <a:xfrm>
            <a:off x="645948" y="5321480"/>
            <a:ext cx="943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Trường hợp không ai trả lời được thì có thể nhờ khán giả hoặc là MC công bố đáp án luôn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04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CB608-D21F-4762-9ECE-F03A889659CB}"/>
              </a:ext>
            </a:extLst>
          </p:cNvPr>
          <p:cNvSpPr txBox="1"/>
          <p:nvPr/>
        </p:nvSpPr>
        <p:spPr>
          <a:xfrm>
            <a:off x="419450" y="411061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Tác dụng của từng nút </a:t>
            </a:r>
            <a:endParaRPr lang="en-US" sz="2000" dirty="0">
              <a:latin typeface="+mj-lt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726CEB1-F20A-4616-80E9-F7459DEE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807" y="942132"/>
            <a:ext cx="4591413" cy="25539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EC86E86-4065-431E-A0BF-B42D90BD3FE0}"/>
              </a:ext>
            </a:extLst>
          </p:cNvPr>
          <p:cNvSpPr txBox="1"/>
          <p:nvPr/>
        </p:nvSpPr>
        <p:spPr>
          <a:xfrm>
            <a:off x="3301759" y="1157083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Chạy video intro phần decode </a:t>
            </a:r>
            <a:endParaRPr lang="en-US" sz="2000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8D3EF-CF8A-4A90-99E0-31E28B8138C2}"/>
              </a:ext>
            </a:extLst>
          </p:cNvPr>
          <p:cNvSpPr txBox="1"/>
          <p:nvPr/>
        </p:nvSpPr>
        <p:spPr>
          <a:xfrm>
            <a:off x="7538699" y="411061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Giao diện sẽ hiển thị bên màn hình ew 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057CF5-EB57-42B4-8F06-7696C833EE46}"/>
              </a:ext>
            </a:extLst>
          </p:cNvPr>
          <p:cNvSpPr txBox="1"/>
          <p:nvPr/>
        </p:nvSpPr>
        <p:spPr>
          <a:xfrm>
            <a:off x="3347207" y="3972772"/>
            <a:ext cx="234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Chạy âm thanh intro </a:t>
            </a:r>
            <a:endParaRPr lang="en-US" sz="2000" dirty="0">
              <a:latin typeface="+mj-lt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89415C1-E75B-4D22-B8A1-1C848345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807" y="3778146"/>
            <a:ext cx="4591413" cy="25908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C13DB8-5185-445F-B1BC-9CFB9767D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22" y="942132"/>
            <a:ext cx="2219635" cy="676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15F30-1F3A-444A-8CDC-67195BA6B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22" y="3972772"/>
            <a:ext cx="221010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4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311050E-60A9-4CE8-8B81-6385C416004D}"/>
              </a:ext>
            </a:extLst>
          </p:cNvPr>
          <p:cNvSpPr txBox="1"/>
          <p:nvPr/>
        </p:nvSpPr>
        <p:spPr>
          <a:xfrm>
            <a:off x="3179427" y="968615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Bấm nút start để hiện ma trận </a:t>
            </a:r>
            <a:endParaRPr lang="en-US" sz="2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670DC-7EA8-4B66-B165-7FF3B3585DD2}"/>
              </a:ext>
            </a:extLst>
          </p:cNvPr>
          <p:cNvSpPr txBox="1"/>
          <p:nvPr/>
        </p:nvSpPr>
        <p:spPr>
          <a:xfrm>
            <a:off x="419450" y="411061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Tác dụng của từng nút </a:t>
            </a:r>
            <a:endParaRPr lang="en-US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F7349-6D03-47CF-A398-441EF6F28C38}"/>
              </a:ext>
            </a:extLst>
          </p:cNvPr>
          <p:cNvSpPr txBox="1"/>
          <p:nvPr/>
        </p:nvSpPr>
        <p:spPr>
          <a:xfrm>
            <a:off x="7538699" y="411061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Giao diện sẽ hiển thị bên màn hình ew </a:t>
            </a:r>
            <a:endParaRPr lang="en-US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1669B7-59DD-4744-B61D-6FC70F9488AD}"/>
              </a:ext>
            </a:extLst>
          </p:cNvPr>
          <p:cNvSpPr txBox="1"/>
          <p:nvPr/>
        </p:nvSpPr>
        <p:spPr>
          <a:xfrm>
            <a:off x="3232199" y="4225454"/>
            <a:ext cx="3323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+mj-lt"/>
              </a:rPr>
              <a:t>Hiện gợi ý cuối cùng của vòng </a:t>
            </a:r>
          </a:p>
          <a:p>
            <a:r>
              <a:rPr lang="vi-VN" sz="2000" dirty="0">
                <a:latin typeface="+mj-lt"/>
              </a:rPr>
              <a:t>Decode </a:t>
            </a:r>
            <a:endParaRPr lang="en-US" sz="20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646649-98B3-4A28-8FF9-AFC516471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0" y="968615"/>
            <a:ext cx="1400370" cy="68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2FCC6-1DDD-4C43-8AA4-9652337D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0" y="4295076"/>
            <a:ext cx="2657846" cy="638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370662-3ADC-4331-ABA0-9CB99643C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68" y="4086346"/>
            <a:ext cx="4286102" cy="2410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D6269-6832-4DD7-80CA-E68AC2FAE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167" y="1014909"/>
            <a:ext cx="4286103" cy="240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123F195-AECD-45B5-AF7F-88E658731101}"/>
              </a:ext>
            </a:extLst>
          </p:cNvPr>
          <p:cNvSpPr txBox="1"/>
          <p:nvPr/>
        </p:nvSpPr>
        <p:spPr>
          <a:xfrm>
            <a:off x="419450" y="411061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Tác dụng của từng nút </a:t>
            </a:r>
            <a:endParaRPr lang="en-US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51A3F-65E2-4F76-A1C1-8C2B58F14C37}"/>
              </a:ext>
            </a:extLst>
          </p:cNvPr>
          <p:cNvSpPr txBox="1"/>
          <p:nvPr/>
        </p:nvSpPr>
        <p:spPr>
          <a:xfrm>
            <a:off x="7538699" y="411061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Giao diện sẽ hiển thị bên màn hình ew </a:t>
            </a:r>
            <a:endParaRPr lang="en-US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C36D2-F574-4675-8FE3-D7D8C91011A3}"/>
              </a:ext>
            </a:extLst>
          </p:cNvPr>
          <p:cNvSpPr txBox="1"/>
          <p:nvPr/>
        </p:nvSpPr>
        <p:spPr>
          <a:xfrm>
            <a:off x="2656900" y="1025021"/>
            <a:ext cx="416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Chạy video luật chơi của vòng Decode</a:t>
            </a:r>
            <a:endParaRPr lang="en-US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A5C4CE-E3A9-492C-9A08-D620DB91CD45}"/>
              </a:ext>
            </a:extLst>
          </p:cNvPr>
          <p:cNvSpPr txBox="1"/>
          <p:nvPr/>
        </p:nvSpPr>
        <p:spPr>
          <a:xfrm>
            <a:off x="2840512" y="3734379"/>
            <a:ext cx="3541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Bấm vào thì sẽ hiện lên câu hỏi</a:t>
            </a:r>
          </a:p>
          <a:p>
            <a:r>
              <a:rPr lang="vi-VN" sz="2000" dirty="0">
                <a:latin typeface="+mj-lt"/>
              </a:rPr>
              <a:t> gợi ý tại cái ô mà thí sinh chọn  </a:t>
            </a:r>
            <a:endParaRPr lang="en-US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3344F-F427-4636-B5F3-CE009D85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540" y="2702889"/>
            <a:ext cx="2977906" cy="1671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87D27-451B-4008-B407-09C0FED9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0" y="1101236"/>
            <a:ext cx="1829055" cy="64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25CAB5-67D8-43D3-8E15-91C6BA836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54" y="811172"/>
            <a:ext cx="2972391" cy="1671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3C5D78-6C5C-42F3-9BCA-1A781C7C8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42" y="3734379"/>
            <a:ext cx="2459857" cy="6477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CF4F72-B802-41C1-852A-D083E2F6A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54" y="4774970"/>
            <a:ext cx="2972389" cy="167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7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A3D4E-B830-4565-A07E-6310ED5A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0" y="1174995"/>
            <a:ext cx="2357305" cy="743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B06D1-0D99-4648-8242-7B098134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0" y="3868145"/>
            <a:ext cx="2357305" cy="788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9E4441-445C-449A-B4DE-E11AA3A09D75}"/>
              </a:ext>
            </a:extLst>
          </p:cNvPr>
          <p:cNvSpPr txBox="1"/>
          <p:nvPr/>
        </p:nvSpPr>
        <p:spPr>
          <a:xfrm>
            <a:off x="419450" y="411061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Tác dụng của từng nút 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A2370-BA1E-4258-8603-3164518EE582}"/>
              </a:ext>
            </a:extLst>
          </p:cNvPr>
          <p:cNvSpPr txBox="1"/>
          <p:nvPr/>
        </p:nvSpPr>
        <p:spPr>
          <a:xfrm>
            <a:off x="7538699" y="411061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Giao diện sẽ hiển thị bên màn hình ew </a:t>
            </a:r>
            <a:endParaRPr lang="en-US" sz="2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9C751-6AE0-4751-AEEC-CB74CFA8E4A1}"/>
              </a:ext>
            </a:extLst>
          </p:cNvPr>
          <p:cNvSpPr txBox="1"/>
          <p:nvPr/>
        </p:nvSpPr>
        <p:spPr>
          <a:xfrm>
            <a:off x="3120705" y="3868145"/>
            <a:ext cx="4027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Bắt đầu tính thời gian của câu hỏi đó </a:t>
            </a:r>
            <a:endParaRPr lang="en-US" sz="2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0A58E-0611-41E9-8503-E45EEF6AFF19}"/>
              </a:ext>
            </a:extLst>
          </p:cNvPr>
          <p:cNvSpPr txBox="1"/>
          <p:nvPr/>
        </p:nvSpPr>
        <p:spPr>
          <a:xfrm>
            <a:off x="3075125" y="1174995"/>
            <a:ext cx="427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+mj-lt"/>
              </a:rPr>
              <a:t>Hiển thị lại ma trận lên màn hình chính</a:t>
            </a:r>
            <a:endParaRPr lang="en-US" sz="2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94720-AB42-4D7E-A1FD-6255AC561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699" y="846587"/>
            <a:ext cx="3815338" cy="2143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6A715A-6881-4859-BA30-DE29A4448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699" y="3764309"/>
            <a:ext cx="3815338" cy="21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0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B3EA75C-81FB-41B3-90AF-0F99207108F9}"/>
              </a:ext>
            </a:extLst>
          </p:cNvPr>
          <p:cNvSpPr txBox="1"/>
          <p:nvPr/>
        </p:nvSpPr>
        <p:spPr>
          <a:xfrm>
            <a:off x="419450" y="411061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Tác dụng của từng nút </a:t>
            </a:r>
            <a:endParaRPr lang="en-US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2D4AA-B445-4238-B5FA-49CC49541C0B}"/>
              </a:ext>
            </a:extLst>
          </p:cNvPr>
          <p:cNvSpPr txBox="1"/>
          <p:nvPr/>
        </p:nvSpPr>
        <p:spPr>
          <a:xfrm>
            <a:off x="7538699" y="411061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Giao diện sẽ hiển thị bên màn hình ew </a:t>
            </a:r>
            <a:endParaRPr 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507CD-95B1-407B-84F3-B3CDB1DBA6A1}"/>
              </a:ext>
            </a:extLst>
          </p:cNvPr>
          <p:cNvSpPr txBox="1"/>
          <p:nvPr/>
        </p:nvSpPr>
        <p:spPr>
          <a:xfrm>
            <a:off x="3052993" y="4000863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Hiện ra đáp án của các thí sinh (nếu có)</a:t>
            </a:r>
            <a:endParaRPr lang="en-US" sz="2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C975D-4504-417F-8829-D19C02AA2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41" y="3991681"/>
            <a:ext cx="4408139" cy="2479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D6816-500A-49C0-B13F-7CAB1A2385F1}"/>
              </a:ext>
            </a:extLst>
          </p:cNvPr>
          <p:cNvSpPr txBox="1"/>
          <p:nvPr/>
        </p:nvSpPr>
        <p:spPr>
          <a:xfrm>
            <a:off x="3456264" y="1434517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Vô hiệu hóa ô đang được chọn bởi </a:t>
            </a:r>
          </a:p>
          <a:p>
            <a:r>
              <a:rPr lang="vi-VN" sz="2000" dirty="0">
                <a:latin typeface="+mj-lt"/>
              </a:rPr>
              <a:t>Thí sinh </a:t>
            </a:r>
            <a:endParaRPr lang="en-US" sz="20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81424-E1A0-4313-94F8-79171D1BE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41" y="860834"/>
            <a:ext cx="4408139" cy="24703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86659A-EAFF-474C-8575-DAF5AD9CD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50" y="1405752"/>
            <a:ext cx="2238687" cy="666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F18953-103B-4EDE-94B4-0FE873E5E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50" y="4000863"/>
            <a:ext cx="2347583" cy="5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8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1089DD-9B07-4CFA-B99F-EDA03E347733}"/>
              </a:ext>
            </a:extLst>
          </p:cNvPr>
          <p:cNvSpPr txBox="1"/>
          <p:nvPr/>
        </p:nvSpPr>
        <p:spPr>
          <a:xfrm>
            <a:off x="419450" y="411061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Tác dụng của từng nút </a:t>
            </a:r>
            <a:endParaRPr 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C4B6C-EE48-40C7-AF26-081BC58843EE}"/>
              </a:ext>
            </a:extLst>
          </p:cNvPr>
          <p:cNvSpPr txBox="1"/>
          <p:nvPr/>
        </p:nvSpPr>
        <p:spPr>
          <a:xfrm>
            <a:off x="7538699" y="411061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Giao diện sẽ hiển thị bên màn hình ew </a:t>
            </a:r>
            <a:endParaRPr lang="en-US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93F4E3-A53B-41E4-BF4B-26211E3FDF42}"/>
              </a:ext>
            </a:extLst>
          </p:cNvPr>
          <p:cNvSpPr txBox="1"/>
          <p:nvPr/>
        </p:nvSpPr>
        <p:spPr>
          <a:xfrm>
            <a:off x="3414319" y="2792836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Khi bấm thì sẽ phát âm thanh đúng hoặc là sai </a:t>
            </a:r>
            <a:endParaRPr lang="en-US" sz="2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279B2-FEA8-4FA2-8602-F26144321F16}"/>
              </a:ext>
            </a:extLst>
          </p:cNvPr>
          <p:cNvSpPr txBox="1"/>
          <p:nvPr/>
        </p:nvSpPr>
        <p:spPr>
          <a:xfrm>
            <a:off x="3414319" y="1241571"/>
            <a:ext cx="4471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Gọi Backup Question cho 1 câu duy nhất </a:t>
            </a:r>
          </a:p>
          <a:p>
            <a:r>
              <a:rPr lang="vi-VN" sz="2000" dirty="0">
                <a:latin typeface="+mj-lt"/>
              </a:rPr>
              <a:t>Nếu có vấn đề về câu hỏi</a:t>
            </a:r>
            <a:endParaRPr lang="en-US" sz="2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A882B-7136-4FFC-AE83-74B422D0DFE0}"/>
              </a:ext>
            </a:extLst>
          </p:cNvPr>
          <p:cNvSpPr txBox="1"/>
          <p:nvPr/>
        </p:nvSpPr>
        <p:spPr>
          <a:xfrm>
            <a:off x="3414319" y="4253218"/>
            <a:ext cx="45175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Sau khi ghi điểm cộng cho từng thí sinh </a:t>
            </a:r>
          </a:p>
          <a:p>
            <a:r>
              <a:rPr lang="vi-VN" sz="2000" dirty="0">
                <a:latin typeface="+mj-lt"/>
              </a:rPr>
              <a:t>Vào cái textbox bên phải thì bấm để cộng </a:t>
            </a:r>
          </a:p>
          <a:p>
            <a:r>
              <a:rPr lang="vi-VN" sz="2000" dirty="0">
                <a:latin typeface="+mj-lt"/>
              </a:rPr>
              <a:t>Điểm vào Database và cũng như là update</a:t>
            </a:r>
          </a:p>
          <a:p>
            <a:r>
              <a:rPr lang="vi-VN" sz="2000" dirty="0">
                <a:latin typeface="+mj-lt"/>
              </a:rPr>
              <a:t>Hiển thị</a:t>
            </a:r>
            <a:endParaRPr lang="en-US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DB7FC-54FA-4623-B9C5-23ED7CAC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456" y="4173554"/>
            <a:ext cx="3429004" cy="1100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23401-1C5D-4705-BEE9-035CF1A8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0" y="4253218"/>
            <a:ext cx="1981477" cy="676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AF86B1-231E-4F93-8974-D00821006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50" y="2714417"/>
            <a:ext cx="1342399" cy="653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B50D30-42D7-44CA-91D8-269A14C50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488" y="2707299"/>
            <a:ext cx="1026616" cy="6533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34183-F958-4EAE-A6F9-AE3E02BF9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00" y="1241571"/>
            <a:ext cx="2461691" cy="5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4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9D537-FF83-44D5-852F-04647293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1" y="911073"/>
            <a:ext cx="2357305" cy="770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B6CCE-F324-49AC-A60F-EDB261154BEA}"/>
              </a:ext>
            </a:extLst>
          </p:cNvPr>
          <p:cNvSpPr txBox="1"/>
          <p:nvPr/>
        </p:nvSpPr>
        <p:spPr>
          <a:xfrm>
            <a:off x="3187815" y="911073"/>
            <a:ext cx="4304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Bộ đếm thời gian hoạt động cho thí sinh</a:t>
            </a:r>
          </a:p>
          <a:p>
            <a:r>
              <a:rPr lang="vi-VN" sz="2000" dirty="0">
                <a:latin typeface="+mj-lt"/>
              </a:rPr>
              <a:t>Chọn 1 ô mà thí sinh đó cho là ô chứa </a:t>
            </a:r>
          </a:p>
          <a:p>
            <a:r>
              <a:rPr lang="vi-VN" sz="2000" dirty="0">
                <a:latin typeface="+mj-lt"/>
              </a:rPr>
              <a:t>Gợi ý </a:t>
            </a:r>
            <a:endParaRPr lang="en-US" sz="20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DCC89-1D2E-4F86-AA5B-E67A9129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61" y="4398155"/>
            <a:ext cx="2466364" cy="593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0BCB95-8E74-4BE0-8C35-BAF56839566E}"/>
              </a:ext>
            </a:extLst>
          </p:cNvPr>
          <p:cNvSpPr txBox="1"/>
          <p:nvPr/>
        </p:nvSpPr>
        <p:spPr>
          <a:xfrm>
            <a:off x="3405930" y="4563611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Hiện đáp án cuối cùng của vòng Decode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505ED-80BE-41D5-A20F-441FB2E10D04}"/>
              </a:ext>
            </a:extLst>
          </p:cNvPr>
          <p:cNvSpPr txBox="1"/>
          <p:nvPr/>
        </p:nvSpPr>
        <p:spPr>
          <a:xfrm>
            <a:off x="419450" y="411061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Tác dụng của từng nút </a:t>
            </a:r>
            <a:endParaRPr lang="en-US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E5835B-7F88-4B48-B6ED-BEBFDCE4A0B4}"/>
              </a:ext>
            </a:extLst>
          </p:cNvPr>
          <p:cNvSpPr txBox="1"/>
          <p:nvPr/>
        </p:nvSpPr>
        <p:spPr>
          <a:xfrm>
            <a:off x="7538699" y="411061"/>
            <a:ext cx="4190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dirty="0">
                <a:latin typeface="+mj-lt"/>
              </a:rPr>
              <a:t>Giao diện sẽ hiển thị bên màn hình ew </a:t>
            </a:r>
            <a:endParaRPr lang="en-US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6E95B-57B0-49EE-837B-DB5ADA765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710" y="925900"/>
            <a:ext cx="4097884" cy="2294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D0991-DF03-41C7-8858-BBC2D1C78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356" y="4009721"/>
            <a:ext cx="4078914" cy="22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9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8D0206-D08F-478F-B842-55A31D0C8062}"/>
              </a:ext>
            </a:extLst>
          </p:cNvPr>
          <p:cNvSpPr txBox="1"/>
          <p:nvPr/>
        </p:nvSpPr>
        <p:spPr>
          <a:xfrm>
            <a:off x="3665989" y="377505"/>
            <a:ext cx="4670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800" dirty="0">
                <a:latin typeface="+mj-lt"/>
              </a:rPr>
              <a:t>Trình tự bấm nút phần Decode 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05460-E9D2-4108-959E-52CBB17AAD7F}"/>
              </a:ext>
            </a:extLst>
          </p:cNvPr>
          <p:cNvSpPr txBox="1"/>
          <p:nvPr/>
        </p:nvSpPr>
        <p:spPr>
          <a:xfrm>
            <a:off x="637562" y="1451295"/>
            <a:ext cx="449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1 : Bấm nút intro video ( phải bấm )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A7A31-6487-4D7F-9535-7297655918D1}"/>
              </a:ext>
            </a:extLst>
          </p:cNvPr>
          <p:cNvSpPr txBox="1"/>
          <p:nvPr/>
        </p:nvSpPr>
        <p:spPr>
          <a:xfrm>
            <a:off x="637562" y="2001865"/>
            <a:ext cx="420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2 : Bấm nút luật chơi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C0809-91E4-4A8E-8BA5-84366FB30972}"/>
              </a:ext>
            </a:extLst>
          </p:cNvPr>
          <p:cNvSpPr txBox="1"/>
          <p:nvPr/>
        </p:nvSpPr>
        <p:spPr>
          <a:xfrm>
            <a:off x="637562" y="2552435"/>
            <a:ext cx="352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3 : Bấm nút intro sound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8DA88-F382-4E13-8E26-6A59EE7D6599}"/>
              </a:ext>
            </a:extLst>
          </p:cNvPr>
          <p:cNvSpPr txBox="1"/>
          <p:nvPr/>
        </p:nvSpPr>
        <p:spPr>
          <a:xfrm>
            <a:off x="637562" y="3103005"/>
            <a:ext cx="58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4 : Bấm nút start để hiện ma trận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F254D-00CD-4FAB-93C4-48B115901AE7}"/>
              </a:ext>
            </a:extLst>
          </p:cNvPr>
          <p:cNvSpPr txBox="1"/>
          <p:nvPr/>
        </p:nvSpPr>
        <p:spPr>
          <a:xfrm>
            <a:off x="637562" y="3653575"/>
            <a:ext cx="95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5 : Sau khi thí sinh chọn 1 câu thì bấm vào ô tương ứng trên ma trận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08A2C-4D54-4FE2-9087-EEC9F61FA735}"/>
              </a:ext>
            </a:extLst>
          </p:cNvPr>
          <p:cNvSpPr txBox="1"/>
          <p:nvPr/>
        </p:nvSpPr>
        <p:spPr>
          <a:xfrm flipH="1">
            <a:off x="637562" y="4204145"/>
            <a:ext cx="850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6 : Bấm nút câu hỏi /gợi ý để hiển thị câu hỏi hoặc là gợi ý lên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CA83D-BF9C-43EE-B0F2-FBF2A7489FD1}"/>
              </a:ext>
            </a:extLst>
          </p:cNvPr>
          <p:cNvSpPr txBox="1"/>
          <p:nvPr/>
        </p:nvSpPr>
        <p:spPr>
          <a:xfrm>
            <a:off x="637562" y="4754715"/>
            <a:ext cx="88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7 : Bấm Qst Time để bắt đầu tính giờ cho câu hỏi đó 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8066EC-69A1-48BC-8079-431199255106}"/>
              </a:ext>
            </a:extLst>
          </p:cNvPr>
          <p:cNvSpPr txBox="1"/>
          <p:nvPr/>
        </p:nvSpPr>
        <p:spPr>
          <a:xfrm>
            <a:off x="637562" y="5305285"/>
            <a:ext cx="8825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Bước 8 : Hết giờ thì bấm vào đáp án thí sinh để hiện đáp án (nếu có), sau đó nhập điểm cộng cho từng thí sinh vào các ô textbox và bấm gửi điểm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38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143</TotalTime>
  <Words>633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 Lý Vũ</dc:creator>
  <cp:lastModifiedBy>Thi Lý Vũ</cp:lastModifiedBy>
  <cp:revision>17</cp:revision>
  <dcterms:created xsi:type="dcterms:W3CDTF">2020-10-05T09:19:31Z</dcterms:created>
  <dcterms:modified xsi:type="dcterms:W3CDTF">2020-10-11T13:19:09Z</dcterms:modified>
</cp:coreProperties>
</file>